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CE701-5AC8-4CED-8E88-D2A168CCF8C2}" type="datetimeFigureOut">
              <a:rPr lang="hu-HU" smtClean="0"/>
              <a:t>2014.03.14.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57E8-A7BD-4D57-89FA-EDE9110AC72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/>
          </a:bodyPr>
          <a:lstStyle/>
          <a:p>
            <a:r>
              <a:rPr lang="hu-HU" sz="4800" dirty="0" smtClean="0">
                <a:latin typeface="AR ESSENCE" pitchFamily="2" charset="0"/>
              </a:rPr>
              <a:t/>
            </a:r>
            <a:br>
              <a:rPr lang="hu-HU" sz="4800" dirty="0" smtClean="0">
                <a:latin typeface="AR ESSENCE" pitchFamily="2" charset="0"/>
              </a:rPr>
            </a:br>
            <a:r>
              <a:rPr lang="hu-HU" sz="7200" dirty="0" smtClean="0">
                <a:latin typeface="AR ESSENCE" pitchFamily="2" charset="0"/>
              </a:rPr>
              <a:t>együtt</a:t>
            </a:r>
            <a:endParaRPr lang="hu-HU" sz="7200" dirty="0">
              <a:latin typeface="AR ESSENCE" pitchFamily="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03848" y="2780928"/>
            <a:ext cx="5482952" cy="3345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5400" dirty="0" smtClean="0">
                <a:latin typeface="AR ESSENCE" pitchFamily="2" charset="0"/>
              </a:rPr>
              <a:t>  </a:t>
            </a:r>
            <a:r>
              <a:rPr lang="hu-HU" sz="7200" dirty="0" smtClean="0">
                <a:latin typeface="AR ESSENCE" pitchFamily="2" charset="0"/>
              </a:rPr>
              <a:t>miért</a:t>
            </a:r>
            <a:r>
              <a:rPr lang="hu-HU" sz="5400" dirty="0" smtClean="0">
                <a:latin typeface="AR ESSENCE" pitchFamily="2" charset="0"/>
              </a:rPr>
              <a:t>?</a:t>
            </a:r>
            <a:endParaRPr lang="hu-HU" sz="54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7200" dirty="0" smtClean="0">
                <a:latin typeface="AR ESSENCE" pitchFamily="2" charset="0"/>
              </a:rPr>
              <a:t>játék</a:t>
            </a:r>
            <a:endParaRPr lang="hu-HU" sz="72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27784" y="2636912"/>
            <a:ext cx="5904656" cy="3489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7200" dirty="0" smtClean="0">
                <a:latin typeface="AR ESSENCE" pitchFamily="2" charset="0"/>
              </a:rPr>
              <a:t>mit hoztál?</a:t>
            </a:r>
            <a:endParaRPr lang="hu-HU" sz="72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2780928"/>
            <a:ext cx="5987008" cy="3345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7200" dirty="0">
                <a:latin typeface="AR ESSENCE" pitchFamily="2" charset="0"/>
              </a:rPr>
              <a:t>m</a:t>
            </a:r>
            <a:r>
              <a:rPr lang="hu-HU" sz="7200" dirty="0" smtClean="0">
                <a:latin typeface="AR ESSENCE" pitchFamily="2" charset="0"/>
              </a:rPr>
              <a:t>it vittél?</a:t>
            </a:r>
            <a:endParaRPr lang="hu-HU" sz="72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79912" y="2924944"/>
            <a:ext cx="4906888" cy="3201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7200" dirty="0" smtClean="0">
                <a:latin typeface="AR ESSENCE" pitchFamily="2" charset="0"/>
              </a:rPr>
              <a:t>BBK</a:t>
            </a:r>
            <a:endParaRPr lang="hu-HU" sz="72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51920" y="2852936"/>
            <a:ext cx="3960440" cy="327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7200" dirty="0" smtClean="0">
                <a:latin typeface="AR ESSENCE" pitchFamily="2" charset="0"/>
              </a:rPr>
              <a:t>BK</a:t>
            </a:r>
            <a:endParaRPr lang="hu-HU" sz="72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47864" y="2708920"/>
            <a:ext cx="5338936" cy="3417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7200" dirty="0" smtClean="0">
                <a:latin typeface="AR ESSENCE" pitchFamily="2" charset="0"/>
              </a:rPr>
              <a:t>BKK </a:t>
            </a:r>
            <a:r>
              <a:rPr lang="hu-HU" sz="7200" dirty="0" smtClean="0">
                <a:latin typeface="AR ESSENCE" pitchFamily="2" charset="0"/>
                <a:sym typeface="Wingdings" pitchFamily="2" charset="2"/>
              </a:rPr>
              <a:t></a:t>
            </a:r>
            <a:endParaRPr lang="hu-HU" sz="72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Diavetítés a képernyőre (4:3 oldalarány)</PresentationFormat>
  <Paragraphs>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együtt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együtt</dc:title>
  <dc:creator>Rab Fanni</dc:creator>
  <cp:lastModifiedBy>Rab Fanni</cp:lastModifiedBy>
  <cp:revision>2</cp:revision>
  <dcterms:created xsi:type="dcterms:W3CDTF">2014-03-14T09:14:43Z</dcterms:created>
  <dcterms:modified xsi:type="dcterms:W3CDTF">2014-03-14T09:26:18Z</dcterms:modified>
</cp:coreProperties>
</file>